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Schriefer" userId="S::andreas.schriefer@gym-fdb.de::cef0fb13-db01-499e-8d1c-6131a94a5d7e" providerId="AD" clId="Web-{68026C68-714F-4432-81D7-462D37792A49}"/>
    <pc:docChg chg="mod">
      <pc:chgData name="Andreas Schriefer" userId="S::andreas.schriefer@gym-fdb.de::cef0fb13-db01-499e-8d1c-6131a94a5d7e" providerId="AD" clId="Web-{68026C68-714F-4432-81D7-462D37792A49}" dt="2024-02-29T14:25:37.296" v="0" actId="33475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85DEA-E751-4E0B-B1E2-4644E7CB0A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CA133B-5717-4FFB-8B28-62E7CEAFB197}">
      <dgm:prSet/>
      <dgm:spPr/>
      <dgm:t>
        <a:bodyPr/>
        <a:lstStyle/>
        <a:p>
          <a:r>
            <a:rPr lang="de-DE"/>
            <a:t>Gute Erzieher   </a:t>
          </a:r>
          <a:endParaRPr lang="en-US"/>
        </a:p>
      </dgm:t>
    </dgm:pt>
    <dgm:pt modelId="{35E44893-7572-41D0-81B3-C5F927AB12FB}" type="parTrans" cxnId="{EB80BCF9-BF2B-44E5-A666-A825D8B932D6}">
      <dgm:prSet/>
      <dgm:spPr/>
      <dgm:t>
        <a:bodyPr/>
        <a:lstStyle/>
        <a:p>
          <a:endParaRPr lang="en-US"/>
        </a:p>
      </dgm:t>
    </dgm:pt>
    <dgm:pt modelId="{5750746A-7B70-4AB0-8117-CC831CF17764}" type="sibTrans" cxnId="{EB80BCF9-BF2B-44E5-A666-A825D8B932D6}">
      <dgm:prSet/>
      <dgm:spPr/>
      <dgm:t>
        <a:bodyPr/>
        <a:lstStyle/>
        <a:p>
          <a:endParaRPr lang="en-US"/>
        </a:p>
      </dgm:t>
    </dgm:pt>
    <dgm:pt modelId="{D53AC2B2-86EE-482F-AD99-578BC60E86F7}">
      <dgm:prSet/>
      <dgm:spPr/>
      <dgm:t>
        <a:bodyPr/>
        <a:lstStyle/>
        <a:p>
          <a:r>
            <a:rPr lang="de-DE"/>
            <a:t>Computer </a:t>
          </a:r>
          <a:endParaRPr lang="en-US"/>
        </a:p>
      </dgm:t>
    </dgm:pt>
    <dgm:pt modelId="{5A9ADFA4-F081-47B3-9992-84680BA20EA5}" type="parTrans" cxnId="{62D21621-72F5-4E36-A0A3-284C0F1F5897}">
      <dgm:prSet/>
      <dgm:spPr/>
      <dgm:t>
        <a:bodyPr/>
        <a:lstStyle/>
        <a:p>
          <a:endParaRPr lang="en-US"/>
        </a:p>
      </dgm:t>
    </dgm:pt>
    <dgm:pt modelId="{8C269368-200B-4A5A-B60E-9D415F8C57F6}" type="sibTrans" cxnId="{62D21621-72F5-4E36-A0A3-284C0F1F5897}">
      <dgm:prSet/>
      <dgm:spPr/>
      <dgm:t>
        <a:bodyPr/>
        <a:lstStyle/>
        <a:p>
          <a:endParaRPr lang="en-US"/>
        </a:p>
      </dgm:t>
    </dgm:pt>
    <dgm:pt modelId="{B65BF286-929C-4DCC-8B82-DD37755083F8}">
      <dgm:prSet/>
      <dgm:spPr/>
      <dgm:t>
        <a:bodyPr/>
        <a:lstStyle/>
        <a:p>
          <a:r>
            <a:rPr lang="de-DE"/>
            <a:t>Bücherei  </a:t>
          </a:r>
          <a:endParaRPr lang="en-US"/>
        </a:p>
      </dgm:t>
    </dgm:pt>
    <dgm:pt modelId="{4785F87C-8127-4C33-920B-07488FC36967}" type="parTrans" cxnId="{1D036444-3476-4001-8FCE-785B3D838873}">
      <dgm:prSet/>
      <dgm:spPr/>
      <dgm:t>
        <a:bodyPr/>
        <a:lstStyle/>
        <a:p>
          <a:endParaRPr lang="en-US"/>
        </a:p>
      </dgm:t>
    </dgm:pt>
    <dgm:pt modelId="{7E204F87-9E33-4733-BFD1-ADC959F4C93D}" type="sibTrans" cxnId="{1D036444-3476-4001-8FCE-785B3D838873}">
      <dgm:prSet/>
      <dgm:spPr/>
      <dgm:t>
        <a:bodyPr/>
        <a:lstStyle/>
        <a:p>
          <a:endParaRPr lang="en-US"/>
        </a:p>
      </dgm:t>
    </dgm:pt>
    <dgm:pt modelId="{8B8FFCF1-12ED-4FC1-9F1C-606D5F78264A}">
      <dgm:prSet/>
      <dgm:spPr/>
      <dgm:t>
        <a:bodyPr/>
        <a:lstStyle/>
        <a:p>
          <a:r>
            <a:rPr lang="de-DE"/>
            <a:t>Viel Hausaufgabenzeit</a:t>
          </a:r>
          <a:endParaRPr lang="en-US"/>
        </a:p>
      </dgm:t>
    </dgm:pt>
    <dgm:pt modelId="{EF7133D8-0AE3-4F52-AB9C-40862B0CBBD7}" type="parTrans" cxnId="{73F2CACA-A781-4350-B44C-29071271425E}">
      <dgm:prSet/>
      <dgm:spPr/>
      <dgm:t>
        <a:bodyPr/>
        <a:lstStyle/>
        <a:p>
          <a:endParaRPr lang="en-US"/>
        </a:p>
      </dgm:t>
    </dgm:pt>
    <dgm:pt modelId="{5B430812-1539-4D3B-9B2C-E5D7C2998E20}" type="sibTrans" cxnId="{73F2CACA-A781-4350-B44C-29071271425E}">
      <dgm:prSet/>
      <dgm:spPr/>
      <dgm:t>
        <a:bodyPr/>
        <a:lstStyle/>
        <a:p>
          <a:endParaRPr lang="en-US"/>
        </a:p>
      </dgm:t>
    </dgm:pt>
    <dgm:pt modelId="{C3BD440B-A583-413E-AD21-970552318B0E}" type="pres">
      <dgm:prSet presAssocID="{61285DEA-E751-4E0B-B1E2-4644E7CB0A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CA2742-496D-4C1C-B390-CA30B6E89BE9}" type="pres">
      <dgm:prSet presAssocID="{32CA133B-5717-4FFB-8B28-62E7CEAFB197}" presName="hierRoot1" presStyleCnt="0"/>
      <dgm:spPr/>
    </dgm:pt>
    <dgm:pt modelId="{36D719DE-B243-4C34-97BC-7B5777FDE078}" type="pres">
      <dgm:prSet presAssocID="{32CA133B-5717-4FFB-8B28-62E7CEAFB197}" presName="composite" presStyleCnt="0"/>
      <dgm:spPr/>
    </dgm:pt>
    <dgm:pt modelId="{74DBA2D8-BBD8-44AD-A690-2531297A3439}" type="pres">
      <dgm:prSet presAssocID="{32CA133B-5717-4FFB-8B28-62E7CEAFB197}" presName="background" presStyleLbl="node0" presStyleIdx="0" presStyleCnt="4"/>
      <dgm:spPr/>
    </dgm:pt>
    <dgm:pt modelId="{F6D7E26B-7D5D-4069-B477-7864D4582C33}" type="pres">
      <dgm:prSet presAssocID="{32CA133B-5717-4FFB-8B28-62E7CEAFB197}" presName="text" presStyleLbl="fgAcc0" presStyleIdx="0" presStyleCnt="4">
        <dgm:presLayoutVars>
          <dgm:chPref val="3"/>
        </dgm:presLayoutVars>
      </dgm:prSet>
      <dgm:spPr/>
    </dgm:pt>
    <dgm:pt modelId="{457377E2-1204-4441-B869-2C9226F124A2}" type="pres">
      <dgm:prSet presAssocID="{32CA133B-5717-4FFB-8B28-62E7CEAFB197}" presName="hierChild2" presStyleCnt="0"/>
      <dgm:spPr/>
    </dgm:pt>
    <dgm:pt modelId="{BD3CD2E5-5CBD-47F6-B876-42BC2A2164BA}" type="pres">
      <dgm:prSet presAssocID="{D53AC2B2-86EE-482F-AD99-578BC60E86F7}" presName="hierRoot1" presStyleCnt="0"/>
      <dgm:spPr/>
    </dgm:pt>
    <dgm:pt modelId="{D1FCC511-C966-4F27-AE92-E30F6EA48FBA}" type="pres">
      <dgm:prSet presAssocID="{D53AC2B2-86EE-482F-AD99-578BC60E86F7}" presName="composite" presStyleCnt="0"/>
      <dgm:spPr/>
    </dgm:pt>
    <dgm:pt modelId="{9C2D496B-7DA7-4BF3-B577-9E1250B9AA68}" type="pres">
      <dgm:prSet presAssocID="{D53AC2B2-86EE-482F-AD99-578BC60E86F7}" presName="background" presStyleLbl="node0" presStyleIdx="1" presStyleCnt="4"/>
      <dgm:spPr/>
    </dgm:pt>
    <dgm:pt modelId="{C5F85D06-9ED2-4E2A-96A1-4F304A020D85}" type="pres">
      <dgm:prSet presAssocID="{D53AC2B2-86EE-482F-AD99-578BC60E86F7}" presName="text" presStyleLbl="fgAcc0" presStyleIdx="1" presStyleCnt="4">
        <dgm:presLayoutVars>
          <dgm:chPref val="3"/>
        </dgm:presLayoutVars>
      </dgm:prSet>
      <dgm:spPr/>
    </dgm:pt>
    <dgm:pt modelId="{A874637D-FE28-484F-9E0D-1ACCB58BC125}" type="pres">
      <dgm:prSet presAssocID="{D53AC2B2-86EE-482F-AD99-578BC60E86F7}" presName="hierChild2" presStyleCnt="0"/>
      <dgm:spPr/>
    </dgm:pt>
    <dgm:pt modelId="{B97B9663-6512-4387-9E0D-7B0A8C09A179}" type="pres">
      <dgm:prSet presAssocID="{B65BF286-929C-4DCC-8B82-DD37755083F8}" presName="hierRoot1" presStyleCnt="0"/>
      <dgm:spPr/>
    </dgm:pt>
    <dgm:pt modelId="{FC0BA47A-A1E1-4F4F-B4CA-AC2121BEF208}" type="pres">
      <dgm:prSet presAssocID="{B65BF286-929C-4DCC-8B82-DD37755083F8}" presName="composite" presStyleCnt="0"/>
      <dgm:spPr/>
    </dgm:pt>
    <dgm:pt modelId="{768748DA-42B5-44C1-8E6D-6F31FEC9EEDB}" type="pres">
      <dgm:prSet presAssocID="{B65BF286-929C-4DCC-8B82-DD37755083F8}" presName="background" presStyleLbl="node0" presStyleIdx="2" presStyleCnt="4"/>
      <dgm:spPr/>
    </dgm:pt>
    <dgm:pt modelId="{417FE6B2-3E6B-4204-BE5C-B8E66B6B5F08}" type="pres">
      <dgm:prSet presAssocID="{B65BF286-929C-4DCC-8B82-DD37755083F8}" presName="text" presStyleLbl="fgAcc0" presStyleIdx="2" presStyleCnt="4">
        <dgm:presLayoutVars>
          <dgm:chPref val="3"/>
        </dgm:presLayoutVars>
      </dgm:prSet>
      <dgm:spPr/>
    </dgm:pt>
    <dgm:pt modelId="{003415B4-D232-43C7-B9FF-A26DD564C3A6}" type="pres">
      <dgm:prSet presAssocID="{B65BF286-929C-4DCC-8B82-DD37755083F8}" presName="hierChild2" presStyleCnt="0"/>
      <dgm:spPr/>
    </dgm:pt>
    <dgm:pt modelId="{8FF4352B-CE46-4AB3-BD9E-4B1A06A96733}" type="pres">
      <dgm:prSet presAssocID="{8B8FFCF1-12ED-4FC1-9F1C-606D5F78264A}" presName="hierRoot1" presStyleCnt="0"/>
      <dgm:spPr/>
    </dgm:pt>
    <dgm:pt modelId="{6CF720A4-19C3-4823-8E95-C961D38002F2}" type="pres">
      <dgm:prSet presAssocID="{8B8FFCF1-12ED-4FC1-9F1C-606D5F78264A}" presName="composite" presStyleCnt="0"/>
      <dgm:spPr/>
    </dgm:pt>
    <dgm:pt modelId="{76D01E8A-F7B1-4AE9-9309-C90522935D48}" type="pres">
      <dgm:prSet presAssocID="{8B8FFCF1-12ED-4FC1-9F1C-606D5F78264A}" presName="background" presStyleLbl="node0" presStyleIdx="3" presStyleCnt="4"/>
      <dgm:spPr/>
    </dgm:pt>
    <dgm:pt modelId="{F5DF5996-3B83-41BB-A022-C89B5BE203BD}" type="pres">
      <dgm:prSet presAssocID="{8B8FFCF1-12ED-4FC1-9F1C-606D5F78264A}" presName="text" presStyleLbl="fgAcc0" presStyleIdx="3" presStyleCnt="4">
        <dgm:presLayoutVars>
          <dgm:chPref val="3"/>
        </dgm:presLayoutVars>
      </dgm:prSet>
      <dgm:spPr/>
    </dgm:pt>
    <dgm:pt modelId="{3AE94FFE-03B1-46EB-846C-9FAFDAC0F59D}" type="pres">
      <dgm:prSet presAssocID="{8B8FFCF1-12ED-4FC1-9F1C-606D5F78264A}" presName="hierChild2" presStyleCnt="0"/>
      <dgm:spPr/>
    </dgm:pt>
  </dgm:ptLst>
  <dgm:cxnLst>
    <dgm:cxn modelId="{62D21621-72F5-4E36-A0A3-284C0F1F5897}" srcId="{61285DEA-E751-4E0B-B1E2-4644E7CB0AD1}" destId="{D53AC2B2-86EE-482F-AD99-578BC60E86F7}" srcOrd="1" destOrd="0" parTransId="{5A9ADFA4-F081-47B3-9992-84680BA20EA5}" sibTransId="{8C269368-200B-4A5A-B60E-9D415F8C57F6}"/>
    <dgm:cxn modelId="{B7B04E2E-8CB6-43FA-8D72-996A9FDF5C07}" type="presOf" srcId="{B65BF286-929C-4DCC-8B82-DD37755083F8}" destId="{417FE6B2-3E6B-4204-BE5C-B8E66B6B5F08}" srcOrd="0" destOrd="0" presId="urn:microsoft.com/office/officeart/2005/8/layout/hierarchy1"/>
    <dgm:cxn modelId="{1D036444-3476-4001-8FCE-785B3D838873}" srcId="{61285DEA-E751-4E0B-B1E2-4644E7CB0AD1}" destId="{B65BF286-929C-4DCC-8B82-DD37755083F8}" srcOrd="2" destOrd="0" parTransId="{4785F87C-8127-4C33-920B-07488FC36967}" sibTransId="{7E204F87-9E33-4733-BFD1-ADC959F4C93D}"/>
    <dgm:cxn modelId="{1A73E399-44C6-4561-9666-BA074308AAF3}" type="presOf" srcId="{32CA133B-5717-4FFB-8B28-62E7CEAFB197}" destId="{F6D7E26B-7D5D-4069-B477-7864D4582C33}" srcOrd="0" destOrd="0" presId="urn:microsoft.com/office/officeart/2005/8/layout/hierarchy1"/>
    <dgm:cxn modelId="{E1701AAD-4DCE-48F4-9E9B-02AB05B8FC43}" type="presOf" srcId="{61285DEA-E751-4E0B-B1E2-4644E7CB0AD1}" destId="{C3BD440B-A583-413E-AD21-970552318B0E}" srcOrd="0" destOrd="0" presId="urn:microsoft.com/office/officeart/2005/8/layout/hierarchy1"/>
    <dgm:cxn modelId="{E637DBB4-DFF0-450F-944D-478925F0D415}" type="presOf" srcId="{D53AC2B2-86EE-482F-AD99-578BC60E86F7}" destId="{C5F85D06-9ED2-4E2A-96A1-4F304A020D85}" srcOrd="0" destOrd="0" presId="urn:microsoft.com/office/officeart/2005/8/layout/hierarchy1"/>
    <dgm:cxn modelId="{73F2CACA-A781-4350-B44C-29071271425E}" srcId="{61285DEA-E751-4E0B-B1E2-4644E7CB0AD1}" destId="{8B8FFCF1-12ED-4FC1-9F1C-606D5F78264A}" srcOrd="3" destOrd="0" parTransId="{EF7133D8-0AE3-4F52-AB9C-40862B0CBBD7}" sibTransId="{5B430812-1539-4D3B-9B2C-E5D7C2998E20}"/>
    <dgm:cxn modelId="{41F282D4-6A99-4749-A5B6-C0711AA5E3EC}" type="presOf" srcId="{8B8FFCF1-12ED-4FC1-9F1C-606D5F78264A}" destId="{F5DF5996-3B83-41BB-A022-C89B5BE203BD}" srcOrd="0" destOrd="0" presId="urn:microsoft.com/office/officeart/2005/8/layout/hierarchy1"/>
    <dgm:cxn modelId="{EB80BCF9-BF2B-44E5-A666-A825D8B932D6}" srcId="{61285DEA-E751-4E0B-B1E2-4644E7CB0AD1}" destId="{32CA133B-5717-4FFB-8B28-62E7CEAFB197}" srcOrd="0" destOrd="0" parTransId="{35E44893-7572-41D0-81B3-C5F927AB12FB}" sibTransId="{5750746A-7B70-4AB0-8117-CC831CF17764}"/>
    <dgm:cxn modelId="{43254B78-6445-4063-9FC8-301F2FCFB5DF}" type="presParOf" srcId="{C3BD440B-A583-413E-AD21-970552318B0E}" destId="{72CA2742-496D-4C1C-B390-CA30B6E89BE9}" srcOrd="0" destOrd="0" presId="urn:microsoft.com/office/officeart/2005/8/layout/hierarchy1"/>
    <dgm:cxn modelId="{A14E7B10-C519-4AEE-BC84-B594B4BD42D1}" type="presParOf" srcId="{72CA2742-496D-4C1C-B390-CA30B6E89BE9}" destId="{36D719DE-B243-4C34-97BC-7B5777FDE078}" srcOrd="0" destOrd="0" presId="urn:microsoft.com/office/officeart/2005/8/layout/hierarchy1"/>
    <dgm:cxn modelId="{7BC7D68C-3FF0-4A5D-B10F-41757E33C54C}" type="presParOf" srcId="{36D719DE-B243-4C34-97BC-7B5777FDE078}" destId="{74DBA2D8-BBD8-44AD-A690-2531297A3439}" srcOrd="0" destOrd="0" presId="urn:microsoft.com/office/officeart/2005/8/layout/hierarchy1"/>
    <dgm:cxn modelId="{835139E3-E5A7-43CD-B939-832907C677B4}" type="presParOf" srcId="{36D719DE-B243-4C34-97BC-7B5777FDE078}" destId="{F6D7E26B-7D5D-4069-B477-7864D4582C33}" srcOrd="1" destOrd="0" presId="urn:microsoft.com/office/officeart/2005/8/layout/hierarchy1"/>
    <dgm:cxn modelId="{70F809FD-D32A-4759-B475-76612C681BC0}" type="presParOf" srcId="{72CA2742-496D-4C1C-B390-CA30B6E89BE9}" destId="{457377E2-1204-4441-B869-2C9226F124A2}" srcOrd="1" destOrd="0" presId="urn:microsoft.com/office/officeart/2005/8/layout/hierarchy1"/>
    <dgm:cxn modelId="{BD13E36E-AC71-4356-921B-751C629CEB46}" type="presParOf" srcId="{C3BD440B-A583-413E-AD21-970552318B0E}" destId="{BD3CD2E5-5CBD-47F6-B876-42BC2A2164BA}" srcOrd="1" destOrd="0" presId="urn:microsoft.com/office/officeart/2005/8/layout/hierarchy1"/>
    <dgm:cxn modelId="{0A28C6F1-F309-427C-981F-294CC3FFEC79}" type="presParOf" srcId="{BD3CD2E5-5CBD-47F6-B876-42BC2A2164BA}" destId="{D1FCC511-C966-4F27-AE92-E30F6EA48FBA}" srcOrd="0" destOrd="0" presId="urn:microsoft.com/office/officeart/2005/8/layout/hierarchy1"/>
    <dgm:cxn modelId="{77DE7CC9-F7A9-4F9E-81D2-357CE73F8FFF}" type="presParOf" srcId="{D1FCC511-C966-4F27-AE92-E30F6EA48FBA}" destId="{9C2D496B-7DA7-4BF3-B577-9E1250B9AA68}" srcOrd="0" destOrd="0" presId="urn:microsoft.com/office/officeart/2005/8/layout/hierarchy1"/>
    <dgm:cxn modelId="{0ABF33E0-A2F7-4C41-8C18-49D635A09CFD}" type="presParOf" srcId="{D1FCC511-C966-4F27-AE92-E30F6EA48FBA}" destId="{C5F85D06-9ED2-4E2A-96A1-4F304A020D85}" srcOrd="1" destOrd="0" presId="urn:microsoft.com/office/officeart/2005/8/layout/hierarchy1"/>
    <dgm:cxn modelId="{49BB82F0-D9CF-4CB3-A558-909FC73617AB}" type="presParOf" srcId="{BD3CD2E5-5CBD-47F6-B876-42BC2A2164BA}" destId="{A874637D-FE28-484F-9E0D-1ACCB58BC125}" srcOrd="1" destOrd="0" presId="urn:microsoft.com/office/officeart/2005/8/layout/hierarchy1"/>
    <dgm:cxn modelId="{CE63CF7B-9991-4EF6-B4B1-EBC70FFAFE8A}" type="presParOf" srcId="{C3BD440B-A583-413E-AD21-970552318B0E}" destId="{B97B9663-6512-4387-9E0D-7B0A8C09A179}" srcOrd="2" destOrd="0" presId="urn:microsoft.com/office/officeart/2005/8/layout/hierarchy1"/>
    <dgm:cxn modelId="{6479DF29-794D-46E1-B5E1-F27BB26784F6}" type="presParOf" srcId="{B97B9663-6512-4387-9E0D-7B0A8C09A179}" destId="{FC0BA47A-A1E1-4F4F-B4CA-AC2121BEF208}" srcOrd="0" destOrd="0" presId="urn:microsoft.com/office/officeart/2005/8/layout/hierarchy1"/>
    <dgm:cxn modelId="{57B8D9E0-4FE9-485E-9045-0E532D17950C}" type="presParOf" srcId="{FC0BA47A-A1E1-4F4F-B4CA-AC2121BEF208}" destId="{768748DA-42B5-44C1-8E6D-6F31FEC9EEDB}" srcOrd="0" destOrd="0" presId="urn:microsoft.com/office/officeart/2005/8/layout/hierarchy1"/>
    <dgm:cxn modelId="{015A6F0A-34DD-4FD6-A38D-8491BEC3BBAD}" type="presParOf" srcId="{FC0BA47A-A1E1-4F4F-B4CA-AC2121BEF208}" destId="{417FE6B2-3E6B-4204-BE5C-B8E66B6B5F08}" srcOrd="1" destOrd="0" presId="urn:microsoft.com/office/officeart/2005/8/layout/hierarchy1"/>
    <dgm:cxn modelId="{FCBC0EA0-7416-48DF-BCEB-C29DF211C3A4}" type="presParOf" srcId="{B97B9663-6512-4387-9E0D-7B0A8C09A179}" destId="{003415B4-D232-43C7-B9FF-A26DD564C3A6}" srcOrd="1" destOrd="0" presId="urn:microsoft.com/office/officeart/2005/8/layout/hierarchy1"/>
    <dgm:cxn modelId="{E637141D-5AB7-49AA-984D-A78E57DD81A8}" type="presParOf" srcId="{C3BD440B-A583-413E-AD21-970552318B0E}" destId="{8FF4352B-CE46-4AB3-BD9E-4B1A06A96733}" srcOrd="3" destOrd="0" presId="urn:microsoft.com/office/officeart/2005/8/layout/hierarchy1"/>
    <dgm:cxn modelId="{C6DCAF38-0F77-44F0-8925-833D6426BC3F}" type="presParOf" srcId="{8FF4352B-CE46-4AB3-BD9E-4B1A06A96733}" destId="{6CF720A4-19C3-4823-8E95-C961D38002F2}" srcOrd="0" destOrd="0" presId="urn:microsoft.com/office/officeart/2005/8/layout/hierarchy1"/>
    <dgm:cxn modelId="{ACBE5555-95BE-4ECA-9684-DEA6F2894DAA}" type="presParOf" srcId="{6CF720A4-19C3-4823-8E95-C961D38002F2}" destId="{76D01E8A-F7B1-4AE9-9309-C90522935D48}" srcOrd="0" destOrd="0" presId="urn:microsoft.com/office/officeart/2005/8/layout/hierarchy1"/>
    <dgm:cxn modelId="{A029B697-2648-4051-8BDF-7F894F821D9E}" type="presParOf" srcId="{6CF720A4-19C3-4823-8E95-C961D38002F2}" destId="{F5DF5996-3B83-41BB-A022-C89B5BE203BD}" srcOrd="1" destOrd="0" presId="urn:microsoft.com/office/officeart/2005/8/layout/hierarchy1"/>
    <dgm:cxn modelId="{EBCCE4D5-9669-44CF-BB9F-8D35B396F7B0}" type="presParOf" srcId="{8FF4352B-CE46-4AB3-BD9E-4B1A06A96733}" destId="{3AE94FFE-03B1-46EB-846C-9FAFDAC0F5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BA2D8-BBD8-44AD-A690-2531297A3439}">
      <dsp:nvSpPr>
        <dsp:cNvPr id="0" name=""/>
        <dsp:cNvSpPr/>
      </dsp:nvSpPr>
      <dsp:spPr>
        <a:xfrm>
          <a:off x="3249" y="875352"/>
          <a:ext cx="2319860" cy="1473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E26B-7D5D-4069-B477-7864D4582C33}">
      <dsp:nvSpPr>
        <dsp:cNvPr id="0" name=""/>
        <dsp:cNvSpPr/>
      </dsp:nvSpPr>
      <dsp:spPr>
        <a:xfrm>
          <a:off x="261011" y="1120226"/>
          <a:ext cx="2319860" cy="1473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Gute Erzieher   </a:t>
          </a:r>
          <a:endParaRPr lang="en-US" sz="2100" kern="1200"/>
        </a:p>
      </dsp:txBody>
      <dsp:txXfrm>
        <a:off x="304157" y="1163372"/>
        <a:ext cx="2233568" cy="1386819"/>
      </dsp:txXfrm>
    </dsp:sp>
    <dsp:sp modelId="{9C2D496B-7DA7-4BF3-B577-9E1250B9AA68}">
      <dsp:nvSpPr>
        <dsp:cNvPr id="0" name=""/>
        <dsp:cNvSpPr/>
      </dsp:nvSpPr>
      <dsp:spPr>
        <a:xfrm>
          <a:off x="2838634" y="875352"/>
          <a:ext cx="2319860" cy="1473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5D06-9ED2-4E2A-96A1-4F304A020D85}">
      <dsp:nvSpPr>
        <dsp:cNvPr id="0" name=""/>
        <dsp:cNvSpPr/>
      </dsp:nvSpPr>
      <dsp:spPr>
        <a:xfrm>
          <a:off x="3096396" y="1120226"/>
          <a:ext cx="2319860" cy="1473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Computer </a:t>
          </a:r>
          <a:endParaRPr lang="en-US" sz="2100" kern="1200"/>
        </a:p>
      </dsp:txBody>
      <dsp:txXfrm>
        <a:off x="3139542" y="1163372"/>
        <a:ext cx="2233568" cy="1386819"/>
      </dsp:txXfrm>
    </dsp:sp>
    <dsp:sp modelId="{768748DA-42B5-44C1-8E6D-6F31FEC9EEDB}">
      <dsp:nvSpPr>
        <dsp:cNvPr id="0" name=""/>
        <dsp:cNvSpPr/>
      </dsp:nvSpPr>
      <dsp:spPr>
        <a:xfrm>
          <a:off x="5674019" y="875352"/>
          <a:ext cx="2319860" cy="1473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FE6B2-3E6B-4204-BE5C-B8E66B6B5F08}">
      <dsp:nvSpPr>
        <dsp:cNvPr id="0" name=""/>
        <dsp:cNvSpPr/>
      </dsp:nvSpPr>
      <dsp:spPr>
        <a:xfrm>
          <a:off x="5931781" y="1120226"/>
          <a:ext cx="2319860" cy="1473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Bücherei  </a:t>
          </a:r>
          <a:endParaRPr lang="en-US" sz="2100" kern="1200"/>
        </a:p>
      </dsp:txBody>
      <dsp:txXfrm>
        <a:off x="5974927" y="1163372"/>
        <a:ext cx="2233568" cy="1386819"/>
      </dsp:txXfrm>
    </dsp:sp>
    <dsp:sp modelId="{76D01E8A-F7B1-4AE9-9309-C90522935D48}">
      <dsp:nvSpPr>
        <dsp:cNvPr id="0" name=""/>
        <dsp:cNvSpPr/>
      </dsp:nvSpPr>
      <dsp:spPr>
        <a:xfrm>
          <a:off x="8509404" y="875352"/>
          <a:ext cx="2319860" cy="1473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F5996-3B83-41BB-A022-C89B5BE203BD}">
      <dsp:nvSpPr>
        <dsp:cNvPr id="0" name=""/>
        <dsp:cNvSpPr/>
      </dsp:nvSpPr>
      <dsp:spPr>
        <a:xfrm>
          <a:off x="8767166" y="1120226"/>
          <a:ext cx="2319860" cy="1473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Viel Hausaufgabenzeit</a:t>
          </a:r>
          <a:endParaRPr lang="en-US" sz="2100" kern="1200"/>
        </a:p>
      </dsp:txBody>
      <dsp:txXfrm>
        <a:off x="8810312" y="1163372"/>
        <a:ext cx="2233568" cy="138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February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94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45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February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February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ym-friedberg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6AE24C-3F5F-B6A1-DA27-1542BC6F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de-DE" sz="4800" dirty="0"/>
              <a:t>Gymnasium Friedberg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2DE0B3-8F8D-ADAC-6A6F-B24F8581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alpha val="60000"/>
                  </a:schemeClr>
                </a:solidFill>
              </a:rPr>
              <a:t>(SGF)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Neon 3D-Kreis Grafik">
            <a:extLst>
              <a:ext uri="{FF2B5EF4-FFF2-40B4-BE49-F238E27FC236}">
                <a16:creationId xmlns:a16="http://schemas.microsoft.com/office/drawing/2014/main" id="{603455AD-F821-FC78-28E5-2609A40B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6" r="9957"/>
          <a:stretch/>
        </p:blipFill>
        <p:spPr>
          <a:xfrm>
            <a:off x="4743449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93F15C-DD73-7693-F006-80C8D1AB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92" y="952899"/>
            <a:ext cx="5007429" cy="5232218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54380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AEF3D4-5D08-9E99-9E41-8F632C73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Cafeteria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E873C-7D8E-6A35-B4B5-45AC4A37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de-DE" sz="1600" dirty="0"/>
              <a:t>-Warmes und Leckeres essen</a:t>
            </a:r>
          </a:p>
          <a:p>
            <a:r>
              <a:rPr lang="de-DE" sz="1600" dirty="0"/>
              <a:t>-Sitzgelegenheiten</a:t>
            </a:r>
          </a:p>
          <a:p>
            <a:r>
              <a:rPr lang="de-DE" sz="1600" dirty="0"/>
              <a:t>-Getränke </a:t>
            </a:r>
          </a:p>
          <a:p>
            <a:r>
              <a:rPr lang="de-DE" sz="1600" dirty="0"/>
              <a:t>-Gutes Personal</a:t>
            </a:r>
          </a:p>
        </p:txBody>
      </p:sp>
      <p:pic>
        <p:nvPicPr>
          <p:cNvPr id="5" name="Picture 4" descr="Schale mit Kaffeebechern zum Mitnehmen">
            <a:extLst>
              <a:ext uri="{FF2B5EF4-FFF2-40B4-BE49-F238E27FC236}">
                <a16:creationId xmlns:a16="http://schemas.microsoft.com/office/drawing/2014/main" id="{B0E8ED03-8B1E-562F-B9AC-D8B76D08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9" r="15158" b="-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4A6D91-7A11-D4E2-2CDB-6261DDA7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de-DE"/>
              <a:t>Mittagsbetreuung(OGS)</a:t>
            </a:r>
            <a:endParaRPr lang="de-DE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Inhaltsplatzhalter 2">
            <a:extLst>
              <a:ext uri="{FF2B5EF4-FFF2-40B4-BE49-F238E27FC236}">
                <a16:creationId xmlns:a16="http://schemas.microsoft.com/office/drawing/2014/main" id="{0775915C-C6EC-B48F-ACE6-31FEC2A2B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255390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45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203804-6038-8EC6-1D6E-CAC1931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Infos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C85A6-FD58-16AC-82B5-67555A80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de-DE" sz="1600" dirty="0"/>
              <a:t>Wasserspender </a:t>
            </a:r>
          </a:p>
          <a:p>
            <a:r>
              <a:rPr lang="de-DE" sz="1600" dirty="0"/>
              <a:t>2 Automaten </a:t>
            </a:r>
          </a:p>
          <a:p>
            <a:r>
              <a:rPr lang="de-DE" sz="1600" dirty="0"/>
              <a:t>2 Große Sporthallen</a:t>
            </a:r>
          </a:p>
        </p:txBody>
      </p:sp>
      <p:pic>
        <p:nvPicPr>
          <p:cNvPr id="5" name="Picture 4" descr="Fragezeichen vor pastellgrünem Hintergrund">
            <a:extLst>
              <a:ext uri="{FF2B5EF4-FFF2-40B4-BE49-F238E27FC236}">
                <a16:creationId xmlns:a16="http://schemas.microsoft.com/office/drawing/2014/main" id="{A5CAFF03-B235-06B0-9927-151C9E018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6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1BFC3D-345A-0F87-2A75-4EA7FD14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544739"/>
          </a:xfrm>
        </p:spPr>
        <p:txBody>
          <a:bodyPr wrap="square" anchor="b">
            <a:normAutofit fontScale="90000"/>
          </a:bodyPr>
          <a:lstStyle/>
          <a:p>
            <a:r>
              <a:rPr lang="de-DE" dirty="0"/>
              <a:t>Kollegium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2D66-DDA9-D6F7-8C31-D13C1255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57529"/>
            <a:ext cx="3565525" cy="1779586"/>
          </a:xfrm>
        </p:spPr>
        <p:txBody>
          <a:bodyPr anchor="t">
            <a:normAutofit/>
          </a:bodyPr>
          <a:lstStyle/>
          <a:p>
            <a:r>
              <a:rPr lang="de-DE" sz="1600" dirty="0"/>
              <a:t>Sind sehr nette Lehrer </a:t>
            </a:r>
          </a:p>
          <a:p>
            <a:r>
              <a:rPr lang="de-DE" sz="1600" dirty="0"/>
              <a:t>Hilfsbereit </a:t>
            </a:r>
          </a:p>
          <a:p>
            <a:r>
              <a:rPr lang="de-DE" sz="1600" dirty="0"/>
              <a:t>Machen guten Unterricht </a:t>
            </a:r>
          </a:p>
          <a:p>
            <a:r>
              <a:rPr lang="de-DE" sz="1600" dirty="0"/>
              <a:t>Schulleitung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D3EE41-6AC9-C1D5-A7DD-FF641026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1" r="13348" b="-2"/>
          <a:stretch/>
        </p:blipFill>
        <p:spPr>
          <a:xfrm>
            <a:off x="5029200" y="718991"/>
            <a:ext cx="5691188" cy="537383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F2C654-76BD-B242-C0AE-DD134C86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4" y="3405908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CCE25E-029D-A8F8-8D9D-5EF02533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Zweige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1919E96-CFB3-503F-15B1-8FA56966E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" b="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DBF48-8B15-1793-1E54-A1DB998C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1520825"/>
            <a:ext cx="8281987" cy="1333057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Startseitenlink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78668D-2082-A025-B97C-3BE18474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566" y="3052367"/>
            <a:ext cx="5418772" cy="3040458"/>
          </a:xfrm>
        </p:spPr>
        <p:txBody>
          <a:bodyPr anchor="t">
            <a:normAutofit/>
          </a:bodyPr>
          <a:lstStyle/>
          <a:p>
            <a:r>
              <a:rPr lang="de-DE" dirty="0">
                <a:hlinkClick r:id="rId2"/>
              </a:rPr>
              <a:t>Startseite - Gymnasium Friedberg (gym-friedberg.de)</a:t>
            </a:r>
            <a:endParaRPr lang="de-DE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E9E6BD3-94CC-9A05-9680-00B0B66E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 err="1"/>
              <a:t>Tschüss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Winking Face with No Fill">
            <a:extLst>
              <a:ext uri="{FF2B5EF4-FFF2-40B4-BE49-F238E27FC236}">
                <a16:creationId xmlns:a16="http://schemas.microsoft.com/office/drawing/2014/main" id="{9D1B527E-0987-E5A2-1DF8-B05627FB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39" y="549275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46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Breitbild</PresentationFormat>
  <Paragraphs>25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3DFloatVTI</vt:lpstr>
      <vt:lpstr>Gymnasium Friedberg</vt:lpstr>
      <vt:lpstr>Cafeteria</vt:lpstr>
      <vt:lpstr>Mittagsbetreuung(OGS)</vt:lpstr>
      <vt:lpstr>Infos</vt:lpstr>
      <vt:lpstr>Kollegium</vt:lpstr>
      <vt:lpstr>Zweige</vt:lpstr>
      <vt:lpstr>Startseitenlink</vt:lpstr>
      <vt:lpstr>Tschüss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Friedberg</dc:title>
  <dc:creator>Arya Murugappan</dc:creator>
  <cp:lastModifiedBy>Arya Murugappan</cp:lastModifiedBy>
  <cp:revision>2</cp:revision>
  <dcterms:created xsi:type="dcterms:W3CDTF">2024-02-29T13:25:03Z</dcterms:created>
  <dcterms:modified xsi:type="dcterms:W3CDTF">2024-02-29T14:25:37Z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ee276f8-793c-4d5c-b41f-45f675dffaec_Enabled">
    <vt:lpwstr>true</vt:lpwstr>
  </property>
  <property fmtid="{D5CDD505-2E9C-101B-9397-08002B2CF9AE}" pid="3" name="MSIP_Label_fee276f8-793c-4d5c-b41f-45f675dffaec_SetDate">
    <vt:lpwstr>2024-02-29T14:25:37Z</vt:lpwstr>
  </property>
  <property fmtid="{D5CDD505-2E9C-101B-9397-08002B2CF9AE}" pid="4" name="MSIP_Label_fee276f8-793c-4d5c-b41f-45f675dffaec_Method">
    <vt:lpwstr>Standard</vt:lpwstr>
  </property>
  <property fmtid="{D5CDD505-2E9C-101B-9397-08002B2CF9AE}" pid="5" name="MSIP_Label_fee276f8-793c-4d5c-b41f-45f675dffaec_Name">
    <vt:lpwstr>Öffentlich</vt:lpwstr>
  </property>
  <property fmtid="{D5CDD505-2E9C-101B-9397-08002B2CF9AE}" pid="6" name="MSIP_Label_fee276f8-793c-4d5c-b41f-45f675dffaec_SiteId">
    <vt:lpwstr>b0f9adf7-d810-474a-bbf6-db410858e639</vt:lpwstr>
  </property>
  <property fmtid="{D5CDD505-2E9C-101B-9397-08002B2CF9AE}" pid="7" name="MSIP_Label_fee276f8-793c-4d5c-b41f-45f675dffaec_ActionId">
    <vt:lpwstr>4d763012-6011-4c1b-abc1-3c0951e05ae7</vt:lpwstr>
  </property>
  <property fmtid="{D5CDD505-2E9C-101B-9397-08002B2CF9AE}" pid="8" name="MSIP_Label_fee276f8-793c-4d5c-b41f-45f675dffaec_ContentBits">
    <vt:lpwstr>0</vt:lpwstr>
  </property>
</Properties>
</file>